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1E81-F546-4592-A0DE-0B8FA8CBBDA7}" type="datetimeFigureOut">
              <a:rPr lang="el-GR" smtClean="0"/>
              <a:t>9/7/2015</a:t>
            </a:fld>
            <a:endParaRPr lang="el-GR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27D70-DAA6-4FB8-9195-B5C8A7FA8C4A}" type="slidenum">
              <a:rPr lang="el-GR" smtClean="0"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1E81-F546-4592-A0DE-0B8FA8CBBDA7}" type="datetimeFigureOut">
              <a:rPr lang="el-GR" smtClean="0"/>
              <a:t>9/7/2015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27D70-DAA6-4FB8-9195-B5C8A7FA8C4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1E81-F546-4592-A0DE-0B8FA8CBBDA7}" type="datetimeFigureOut">
              <a:rPr lang="el-GR" smtClean="0"/>
              <a:t>9/7/2015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27D70-DAA6-4FB8-9195-B5C8A7FA8C4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1E81-F546-4592-A0DE-0B8FA8CBBDA7}" type="datetimeFigureOut">
              <a:rPr lang="el-GR" smtClean="0"/>
              <a:t>9/7/2015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27D70-DAA6-4FB8-9195-B5C8A7FA8C4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1E81-F546-4592-A0DE-0B8FA8CBBDA7}" type="datetimeFigureOut">
              <a:rPr lang="el-GR" smtClean="0"/>
              <a:t>9/7/2015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27D70-DAA6-4FB8-9195-B5C8A7FA8C4A}" type="slidenum">
              <a:rPr lang="el-GR" smtClean="0"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1E81-F546-4592-A0DE-0B8FA8CBBDA7}" type="datetimeFigureOut">
              <a:rPr lang="el-GR" smtClean="0"/>
              <a:t>9/7/2015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27D70-DAA6-4FB8-9195-B5C8A7FA8C4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1E81-F546-4592-A0DE-0B8FA8CBBDA7}" type="datetimeFigureOut">
              <a:rPr lang="el-GR" smtClean="0"/>
              <a:t>9/7/2015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27D70-DAA6-4FB8-9195-B5C8A7FA8C4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1E81-F546-4592-A0DE-0B8FA8CBBDA7}" type="datetimeFigureOut">
              <a:rPr lang="el-GR" smtClean="0"/>
              <a:t>9/7/2015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27D70-DAA6-4FB8-9195-B5C8A7FA8C4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1E81-F546-4592-A0DE-0B8FA8CBBDA7}" type="datetimeFigureOut">
              <a:rPr lang="el-GR" smtClean="0"/>
              <a:t>9/7/2015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27D70-DAA6-4FB8-9195-B5C8A7FA8C4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1E81-F546-4592-A0DE-0B8FA8CBBDA7}" type="datetimeFigureOut">
              <a:rPr lang="el-GR" smtClean="0"/>
              <a:t>9/7/2015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27D70-DAA6-4FB8-9195-B5C8A7FA8C4A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Ψαλίδισμα και στρογγύλεμα μίας γωνίας του ορθογωνίου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- Ορθογώνιο τρίγωνο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1E81-F546-4592-A0DE-0B8FA8CBBDA7}" type="datetimeFigureOut">
              <a:rPr lang="el-GR" smtClean="0"/>
              <a:t>9/7/2015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5527D70-DAA6-4FB8-9195-B5C8A7FA8C4A}" type="slidenum">
              <a:rPr lang="el-GR" smtClean="0"/>
              <a:t>‹#›</a:t>
            </a:fld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10" name="9 - Ελεύθερη σχεδίαση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- Ελεύθερη σχεδίαση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E71E81-F546-4592-A0DE-0B8FA8CBBDA7}" type="datetimeFigureOut">
              <a:rPr lang="el-GR" smtClean="0"/>
              <a:t>9/7/2015</a:t>
            </a:fld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527D70-DAA6-4FB8-9195-B5C8A7FA8C4A}" type="slidenum">
              <a:rPr lang="el-GR" smtClean="0"/>
              <a:t>‹#›</a:t>
            </a:fld>
            <a:endParaRPr lang="el-GR"/>
          </a:p>
        </p:txBody>
      </p:sp>
      <p:grpSp>
        <p:nvGrpSpPr>
          <p:cNvPr id="2" name="1 - Ομάδα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- Ελεύθερη σχεδίαση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- Ελεύθερη σχεδίαση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8900" dirty="0" smtClean="0"/>
              <a:t>E-Nurse</a:t>
            </a: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Νίκος Ζήσης</a:t>
            </a:r>
          </a:p>
          <a:p>
            <a:r>
              <a:rPr lang="el-GR" dirty="0" smtClean="0"/>
              <a:t>Μίλτος </a:t>
            </a:r>
            <a:r>
              <a:rPr lang="el-GR" dirty="0" err="1" smtClean="0"/>
              <a:t>Νεδέλκος</a:t>
            </a:r>
            <a:endParaRPr lang="el-GR" dirty="0" smtClean="0"/>
          </a:p>
          <a:p>
            <a:r>
              <a:rPr lang="el-GR" dirty="0" smtClean="0"/>
              <a:t>Νίκος </a:t>
            </a:r>
            <a:r>
              <a:rPr lang="el-GR" dirty="0" err="1" smtClean="0"/>
              <a:t>Σταμπουλής</a:t>
            </a:r>
            <a:endParaRPr lang="el-GR" dirty="0" smtClean="0"/>
          </a:p>
          <a:p>
            <a:r>
              <a:rPr lang="el-GR" dirty="0" smtClean="0"/>
              <a:t>Αριστείδης </a:t>
            </a:r>
            <a:r>
              <a:rPr lang="el-GR" dirty="0" err="1" smtClean="0"/>
              <a:t>Γεράκης</a:t>
            </a:r>
            <a:endParaRPr lang="el-G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71472" y="142852"/>
            <a:ext cx="7543824" cy="51033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New</a:t>
            </a:r>
            <a:r>
              <a:rPr lang="en-US" dirty="0" smtClean="0"/>
              <a:t>! Login Activity</a:t>
            </a:r>
            <a:endParaRPr lang="el-GR" dirty="0"/>
          </a:p>
        </p:txBody>
      </p:sp>
      <p:pic>
        <p:nvPicPr>
          <p:cNvPr id="7170" name="Picture 2" descr="C:\Users\Vromia\Desktop\Screenshots\Screenshot_2015-07-09-21-01-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714356"/>
            <a:ext cx="3500462" cy="59690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Future goals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Record of patient treatment</a:t>
            </a:r>
          </a:p>
          <a:p>
            <a:r>
              <a:rPr lang="en-US" dirty="0" smtClean="0"/>
              <a:t>Record of </a:t>
            </a:r>
            <a:r>
              <a:rPr lang="en-US" smtClean="0"/>
              <a:t>patient medication</a:t>
            </a:r>
            <a:endParaRPr lang="el-G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E-Nurse is?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E-Nurse is an android application that provides to users the ability to record their daily exercise and nutrition. </a:t>
            </a:r>
            <a:endParaRPr lang="en-US" dirty="0" smtClean="0"/>
          </a:p>
          <a:p>
            <a:r>
              <a:rPr lang="en-US" dirty="0" smtClean="0"/>
              <a:t>At the same time a website is developed with the exact same modules offering to users accessibility.</a:t>
            </a:r>
          </a:p>
          <a:p>
            <a:r>
              <a:rPr lang="en-US" dirty="0" smtClean="0"/>
              <a:t>Users can access the history of the android application and extract these data to website. Also when application starts ,the corresponding data of the website are retrieved to application.</a:t>
            </a:r>
            <a:endParaRPr lang="el-G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user is treated by a specific doctor. The doctor can also create an account to the website. </a:t>
            </a:r>
          </a:p>
          <a:p>
            <a:r>
              <a:rPr lang="en-US" dirty="0" smtClean="0"/>
              <a:t>The doctor has access to every patient that is responsible for.  So doctors can watch the daily progress of their patient(nutrition and exercise).</a:t>
            </a:r>
          </a:p>
          <a:p>
            <a:r>
              <a:rPr lang="en-US" dirty="0" smtClean="0"/>
              <a:t>E-Nurse is developed within the framework of Excellence unit of Aristotle.</a:t>
            </a:r>
            <a:endParaRPr lang="el-G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85786" y="142852"/>
            <a:ext cx="750099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Home Activity</a:t>
            </a:r>
            <a:endParaRPr lang="el-GR" dirty="0"/>
          </a:p>
        </p:txBody>
      </p:sp>
      <p:pic>
        <p:nvPicPr>
          <p:cNvPr id="1026" name="Picture 2" descr="C:\Users\Vromia\Desktop\Screenshots\Screenshot_2015-07-09-20-32-2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2786082" cy="5682378"/>
          </a:xfrm>
          <a:prstGeom prst="rect">
            <a:avLst/>
          </a:prstGeom>
          <a:noFill/>
        </p:spPr>
      </p:pic>
      <p:pic>
        <p:nvPicPr>
          <p:cNvPr id="5" name="Screen Shot 2014-12-19 at 12.00.3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00364" y="785794"/>
            <a:ext cx="3143272" cy="571504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Screen Shot 2014-12-19 at 12.00.42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357854" y="785794"/>
            <a:ext cx="2786146" cy="57864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42910" y="0"/>
            <a:ext cx="76867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Diet Activity</a:t>
            </a:r>
            <a:endParaRPr lang="el-GR" dirty="0"/>
          </a:p>
        </p:txBody>
      </p:sp>
      <p:pic>
        <p:nvPicPr>
          <p:cNvPr id="2050" name="Picture 2" descr="C:\Users\Vromia\Desktop\Screenshots\Screenshot_2015-07-09-20-42-1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3348656" cy="5953165"/>
          </a:xfrm>
          <a:prstGeom prst="rect">
            <a:avLst/>
          </a:prstGeom>
          <a:noFill/>
        </p:spPr>
      </p:pic>
      <p:pic>
        <p:nvPicPr>
          <p:cNvPr id="5" name="Screen Shot 2014-12-19 at 12.01.19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14876" y="642918"/>
            <a:ext cx="3500462" cy="60007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71472" y="142852"/>
            <a:ext cx="7258072" cy="51033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Workout Activity</a:t>
            </a:r>
            <a:endParaRPr lang="el-GR" dirty="0"/>
          </a:p>
        </p:txBody>
      </p:sp>
      <p:pic>
        <p:nvPicPr>
          <p:cNvPr id="3074" name="Picture 2" descr="C:\Users\Vromia\Desktop\Screenshots\Screenshot_2015-07-09-20-46-0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142984"/>
            <a:ext cx="3080732" cy="5476857"/>
          </a:xfrm>
          <a:prstGeom prst="rect">
            <a:avLst/>
          </a:prstGeom>
          <a:noFill/>
        </p:spPr>
      </p:pic>
      <p:pic>
        <p:nvPicPr>
          <p:cNvPr id="5" name="Screen Shot 2014-12-19 at 12.02.09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14876" y="1071546"/>
            <a:ext cx="3214710" cy="55721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71472" y="214290"/>
            <a:ext cx="7072362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History Activity</a:t>
            </a:r>
            <a:endParaRPr lang="el-GR" dirty="0"/>
          </a:p>
        </p:txBody>
      </p:sp>
      <p:pic>
        <p:nvPicPr>
          <p:cNvPr id="4098" name="Picture 2" descr="C:\Users\Vromia\Desktop\Screenshots\Screenshot_2015-07-09-20-47-4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857232"/>
            <a:ext cx="3120900" cy="5548266"/>
          </a:xfrm>
          <a:prstGeom prst="rect">
            <a:avLst/>
          </a:prstGeom>
          <a:noFill/>
        </p:spPr>
      </p:pic>
      <p:pic>
        <p:nvPicPr>
          <p:cNvPr id="5" name="Screen Shot 2014-12-19 at 12.03.58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86314" y="857232"/>
            <a:ext cx="3214710" cy="56436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14348" y="214290"/>
            <a:ext cx="7543824" cy="51033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UserDetails</a:t>
            </a:r>
            <a:r>
              <a:rPr lang="en-US" dirty="0" smtClean="0"/>
              <a:t> Activity</a:t>
            </a:r>
            <a:endParaRPr lang="el-G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857232"/>
            <a:ext cx="3079145" cy="5474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Screen Shot 2014-12-19 at 12.35.33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00" y="857232"/>
            <a:ext cx="3143272" cy="55007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14348" y="142852"/>
            <a:ext cx="7615262" cy="51033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New</a:t>
            </a:r>
            <a:r>
              <a:rPr lang="en-US" dirty="0" smtClean="0"/>
              <a:t>! Settings Activity</a:t>
            </a:r>
            <a:endParaRPr lang="el-G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928670"/>
            <a:ext cx="3429024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Ροή">
  <a:themeElements>
    <a:clrScheme name="Ροή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Ροή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Ροή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</TotalTime>
  <Words>167</Words>
  <Application>Microsoft Office PowerPoint</Application>
  <PresentationFormat>Προβολή στην οθόνη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2" baseType="lpstr">
      <vt:lpstr>Ροή</vt:lpstr>
      <vt:lpstr>E-Nurse </vt:lpstr>
      <vt:lpstr>What E-Nurse is?</vt:lpstr>
      <vt:lpstr>Διαφάνεια 3</vt:lpstr>
      <vt:lpstr>Home Activity</vt:lpstr>
      <vt:lpstr>Diet Activity</vt:lpstr>
      <vt:lpstr>Workout Activity</vt:lpstr>
      <vt:lpstr>History Activity</vt:lpstr>
      <vt:lpstr>UserDetails Activity</vt:lpstr>
      <vt:lpstr>New! Settings Activity</vt:lpstr>
      <vt:lpstr>New! Login Activity</vt:lpstr>
      <vt:lpstr>Future goals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E-Nurse</dc:title>
  <dc:creator>Vromia</dc:creator>
  <cp:lastModifiedBy>Vromia</cp:lastModifiedBy>
  <cp:revision>14</cp:revision>
  <dcterms:created xsi:type="dcterms:W3CDTF">2015-07-09T16:50:45Z</dcterms:created>
  <dcterms:modified xsi:type="dcterms:W3CDTF">2015-07-09T18:47:40Z</dcterms:modified>
</cp:coreProperties>
</file>